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0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7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9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7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5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12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1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3CB3-9A00-4187-A132-AC001ABE46BF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3BB20-DCED-4F4F-A833-209755D1B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hibit 3.3_OpenFDA_Drug_React_Proto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82" y="704181"/>
            <a:ext cx="11191516" cy="60154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3262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Exhibit 3.3: Working Prototype 1 Video</a:t>
            </a:r>
            <a:br>
              <a:rPr lang="en-US" sz="3600" dirty="0" smtClean="0"/>
            </a:br>
            <a:r>
              <a:rPr lang="en-US" sz="2200" dirty="0" smtClean="0"/>
              <a:t>Note:  Hover over the image and click the Play button that appears at </a:t>
            </a:r>
            <a:r>
              <a:rPr lang="en-US" sz="2200" smtClean="0"/>
              <a:t>the </a:t>
            </a:r>
            <a:r>
              <a:rPr lang="en-US" sz="2200" smtClean="0"/>
              <a:t>bottom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651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Exhibit 3.4: Working Prototype 2 (Post-Survey) Video</a:t>
            </a:r>
          </a:p>
          <a:p>
            <a:r>
              <a:rPr lang="en-US" sz="2400" dirty="0"/>
              <a:t>Note:  Hover over the image and click the Play button that appears at the bottom</a:t>
            </a:r>
          </a:p>
        </p:txBody>
      </p:sp>
      <p:pic>
        <p:nvPicPr>
          <p:cNvPr id="3" name="Exhibit 3.4_OpenFDA_Drug_Reaction_Prototyp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109" y="893764"/>
            <a:ext cx="11102975" cy="62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</Words>
  <Application>Microsoft Office PowerPoint</Application>
  <PresentationFormat>Widescreen</PresentationFormat>
  <Paragraphs>3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Exhibit 3.3: Working Prototype 1 Video Note:  Hover over the image and click the Play button that appears at the bottom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Exhibit 3.3: Working Prototype 1 </dc:title>
  <dc:creator>Khanh Phan</dc:creator>
  <cp:lastModifiedBy>Tracy Hartsel</cp:lastModifiedBy>
  <cp:revision>5</cp:revision>
  <dcterms:created xsi:type="dcterms:W3CDTF">2015-06-24T19:14:00Z</dcterms:created>
  <dcterms:modified xsi:type="dcterms:W3CDTF">2015-07-02T17:22:05Z</dcterms:modified>
</cp:coreProperties>
</file>